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46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032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887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352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4241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322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0188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534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234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966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929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54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EB67A-EA06-4221-850F-598E0C14852F}" type="datetimeFigureOut">
              <a:rPr lang="de-CH" smtClean="0"/>
              <a:t>11.09.2024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B92B2-941D-44D5-A625-F5C485EA52B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1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pfl.zoom.us/j/69365527653?pwd=hzKzFvgbQSr4jc6jDdhrv1DyvAga75.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277" y="2570407"/>
            <a:ext cx="9144000" cy="1655762"/>
          </a:xfrm>
        </p:spPr>
        <p:txBody>
          <a:bodyPr>
            <a:normAutofit/>
          </a:bodyPr>
          <a:lstStyle/>
          <a:p>
            <a:r>
              <a:rPr lang="de-CH" sz="2000" u="sng" dirty="0">
                <a:hlinkClick r:id="rId2"/>
              </a:rPr>
              <a:t>https://epfl.zoom.us/j/69365527653?pwd=hzKzFvgbQSr4jc6jDdhrv1DyvAga75.1</a:t>
            </a:r>
            <a:r>
              <a:rPr lang="de-CH" sz="2000" dirty="0"/>
              <a:t> </a:t>
            </a:r>
            <a:endParaRPr lang="de-CH" sz="2000" dirty="0" smtClean="0"/>
          </a:p>
          <a:p>
            <a:r>
              <a:rPr lang="de-CH" sz="2000" dirty="0" smtClean="0"/>
              <a:t>Meeting-ID</a:t>
            </a:r>
            <a:r>
              <a:rPr lang="de-CH" sz="2000" dirty="0"/>
              <a:t>: 693 6552 7653 </a:t>
            </a:r>
            <a:br>
              <a:rPr lang="de-CH" sz="2000" dirty="0"/>
            </a:br>
            <a:r>
              <a:rPr lang="de-CH" sz="2000" dirty="0" smtClean="0"/>
              <a:t>Code</a:t>
            </a:r>
            <a:r>
              <a:rPr lang="de-CH" sz="2000" dirty="0"/>
              <a:t>: 070632 </a:t>
            </a:r>
          </a:p>
          <a:p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3646977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Empa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Leinenbach, Christian</dc:creator>
  <cp:lastModifiedBy>Leinenbach, Christian</cp:lastModifiedBy>
  <cp:revision>1</cp:revision>
  <dcterms:created xsi:type="dcterms:W3CDTF">2024-09-11T08:39:22Z</dcterms:created>
  <dcterms:modified xsi:type="dcterms:W3CDTF">2024-09-11T08:40:02Z</dcterms:modified>
</cp:coreProperties>
</file>